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E5D6-A2B9-4E20-89C2-FCC0B6F12933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69561-2FC4-44F3-AC0E-AD51D4D9A3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8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5D6C-CF45-DD41-64F8-6F121DE16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C53E3-C240-6E68-A045-DD8487327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B477E-A6E5-C968-E43C-892607E1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1C2C-6D13-D196-C2FE-ECA8919B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065E-59CB-0F3B-EEC6-82C8E11F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72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66C3-A8A6-49A0-8D88-B10428B0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B0A08-0101-718A-8425-98CF62D7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8210-6CE3-C188-E5F3-67E74EE9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3C988-80B3-E320-F65C-2122F688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ECBA8-4F5B-AD42-2B8B-004E519E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81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3D0D-4DD2-E393-7708-FA7F61A9A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F18D9-AF6E-8A43-B991-A6014E3A4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33C8C-F7E2-1D6C-5E29-DB56D991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A10F-BEC4-961A-210A-D5CE78A9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54F9A-F5C8-5D0A-B82D-8448BEDF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2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13CB-FC96-2E54-60A1-BFD796C4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6E23-E643-358C-C9CD-BF0C3DC8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3C16-A27C-53CE-7EAF-04F0C638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BCEE6-2D5C-8668-D293-C8FABDD8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0F57-CFF9-CE45-1B3A-CEE86182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81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B62F-90D5-A288-FD1B-0CD7E321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54CE4-E407-8C4F-C3DB-1DD98220E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C5B6-D24D-E079-4F6B-7247AE32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0FD8-3412-B183-FD32-5BFCC596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2B16-AA70-AEB7-1306-4D7D7154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55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1E65-0F75-8192-9B0E-5F49EC54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883AF-2CC1-E72F-CB8A-43A06405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A0F22-2CD0-C701-4A5A-89F3FCE8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BF0EE-2DCC-89B3-4784-092A0DCD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CC370-6AB1-79E5-60C2-4AC567CA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6E99-6985-00E9-8877-C2E4AF49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4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61F-5EB2-62ED-14F9-A18ADC56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924C6-374B-1C9A-C78C-C272A996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8ED98-AEDF-7C8C-167C-FAB5C72D1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E19BC-4E0C-8A50-568F-BB5AE1C62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332C9-F732-409F-5761-EA3B7400D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54898E-F379-AB03-7376-3150DC98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96278-3237-3B7E-3D07-B582CF69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73AD4-D62E-DBDC-3214-668C24DF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479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585F-97E8-FAFA-6FFC-063C6442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45481-DEF6-6CA6-3A16-90FBD0CB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BA09-E6AB-5566-E06F-9D0F370A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73110-F317-1AE3-62A1-BBA7FBFC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9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C0880-F5F4-E861-EE57-7BE6A7F9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7DFCE-D9D3-A0D1-A038-D628A31F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F4A90-EB4E-8A65-B822-179B9037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45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6124-CAE1-529D-5A58-09769916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F82-52B2-D98B-531F-1211DCB0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F6262-03D0-62F1-E640-90F7F2F01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761D0-839D-8628-08C7-A5B40AEF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A9238-0DA8-65C7-CC29-69D7A7CC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EAE0D-C0EA-B819-2FDA-A075B0F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74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0AB8-587F-AB88-747D-07DA21E5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DEE52-A7BE-A4C4-0FCE-9569EE5E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6A4C6-275C-75C6-71E6-878A7B6CF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99AEF-D470-CACE-44BB-2A6980BA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824C9-77C1-4D50-18AF-474A36AC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FFB70-BBB5-170D-B14A-D43784E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61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3D09D-26FE-8D8C-2F6C-C68C880D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ECC0C-32C2-3089-D181-A5C835EC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3447A-FD63-8ED7-7010-667682619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A6E86-2308-421D-870A-AEF4A5BD0962}" type="datetimeFigureOut">
              <a:rPr lang="en-CA" smtClean="0"/>
              <a:t>2023-11-21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8AB6-1BCF-09D5-DAF2-46766DE76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945-0D81-0A0A-4D46-B696BB43D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36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651B-ED13-0B4A-17EC-980604C66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CENG-317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D4500-19D5-91F5-0162-7063C776B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 Nam Alcantara (n01451260) </a:t>
            </a:r>
          </a:p>
          <a:p>
            <a:r>
              <a:rPr lang="en-US" dirty="0"/>
              <a:t>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39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6CC5-CE6B-D33F-9623-820F8D6F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Enclosed Hardware &amp; I2C Address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8BC329-9F1A-0237-F0B3-B8A030341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466249" cy="40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8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67C99-ECF9-FCD0-F350-1A78D400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Bill Of Materials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1D436-927E-6BA2-41E4-F6E5D0624F4C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Important Purchases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Stacking Header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Qwiic</a:t>
            </a:r>
            <a:r>
              <a:rPr lang="en-US" sz="2200" dirty="0"/>
              <a:t> Socket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Qwiic</a:t>
            </a:r>
            <a:r>
              <a:rPr lang="en-US" sz="2200" dirty="0"/>
              <a:t> Cable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16mm Standoff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M2.5 Screw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Soil Moisture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543BB-957C-CAB4-3FA9-EA69E830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" r="-1" b="8777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6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8A7A-DE7C-C851-1BE3-C24705FB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A6B5C-421D-E3E8-53B5-B4C454514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130" y="1825625"/>
            <a:ext cx="5763739" cy="4351338"/>
          </a:xfrm>
        </p:spPr>
      </p:pic>
    </p:spTree>
    <p:extLst>
      <p:ext uri="{BB962C8B-B14F-4D97-AF65-F5344CB8AC3E}">
        <p14:creationId xmlns:p14="http://schemas.microsoft.com/office/powerpoint/2010/main" val="19935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F870-0C69-C07C-728A-DE6BC70E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Reading/Writing To Sensor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3C31-1805-F888-82C5-BE5FBCC7C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1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CCB7-B766-2D6E-ED8E-23DDBA30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Knowledge Utilized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E41E-E6BA-2215-4F4B-CB6A705C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101, CENG150 (Electric Circuits)</a:t>
            </a:r>
          </a:p>
          <a:p>
            <a:r>
              <a:rPr lang="en-US" dirty="0"/>
              <a:t>TECH 104, CENG 153 (Programming)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723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58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CENG-317 Project</vt:lpstr>
      <vt:lpstr>Enclosed Hardware &amp; I2C Address</vt:lpstr>
      <vt:lpstr>Bill Of Materials</vt:lpstr>
      <vt:lpstr>Project Schedule</vt:lpstr>
      <vt:lpstr>Reading/Writing To Sensor</vt:lpstr>
      <vt:lpstr>Course Knowledge Utilized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CENG-317 Project</dc:title>
  <dc:creator>Mi Nam Alcantara</dc:creator>
  <cp:lastModifiedBy>Mi Nam Alcantara</cp:lastModifiedBy>
  <cp:revision>3</cp:revision>
  <dcterms:created xsi:type="dcterms:W3CDTF">2023-11-20T05:02:08Z</dcterms:created>
  <dcterms:modified xsi:type="dcterms:W3CDTF">2023-11-21T22:26:30Z</dcterms:modified>
</cp:coreProperties>
</file>